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5" r:id="rId7"/>
    <p:sldId id="260" r:id="rId8"/>
    <p:sldId id="259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91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0F29FC06-E683-4FE6-B618-E88B043FB808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5164152A-E40A-4142-9FF0-AAA9783C9B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29EBEB6F-1190-4916-AA28-7AB3EC89975C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A5DDB201-0E00-4A4B-B715-5FDBF53FFC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de-DE" sz="6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de-DE" sz="28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342DD-9F52-4178-A74E-5FE95DEF85E7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B114E-9B44-4FDF-90BD-2FDDFC18D309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de-DE" sz="54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de-D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A597B-A6A7-43F6-B95C-D860A8290F4B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75D4-1913-4761-870A-D1434E3B5028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de-DE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de-DE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0EE29-0A6E-4524-AA4E-91E0D7F0B3F2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D25BC-F3EB-4677-A67D-B9A1424C2550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32333-04D5-43F2-8453-B98E17768555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>
            <a:normAutofit/>
          </a:bodyPr>
          <a:lstStyle>
            <a:lvl1pPr latinLnBrk="0">
              <a:defRPr lang="de-DE"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de-DE" sz="2400"/>
            </a:lvl1pPr>
            <a:lvl2pPr latinLnBrk="0">
              <a:defRPr lang="de-DE" sz="2000"/>
            </a:lvl2pPr>
            <a:lvl3pPr latinLnBrk="0">
              <a:defRPr lang="de-DE" sz="1800"/>
            </a:lvl3pPr>
            <a:lvl4pPr latinLnBrk="0">
              <a:defRPr lang="de-DE" sz="1600"/>
            </a:lvl4pPr>
            <a:lvl5pPr latinLnBrk="0">
              <a:defRPr lang="de-DE" sz="1600"/>
            </a:lvl5pPr>
            <a:lvl6pPr latinLnBrk="0">
              <a:defRPr lang="de-DE" sz="2000"/>
            </a:lvl6pPr>
            <a:lvl7pPr latinLnBrk="0">
              <a:defRPr lang="de-DE" sz="2000"/>
            </a:lvl7pPr>
            <a:lvl8pPr latinLnBrk="0">
              <a:defRPr lang="de-DE" sz="2000"/>
            </a:lvl8pPr>
            <a:lvl9pPr latinLnBrk="0">
              <a:defRPr lang="de-DE"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de-DE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FA340-E594-43DC-9414-004DB80B1F2B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9B838-61F1-4AF0-B198-C02C00EC9E61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C33D8-C060-497A-B285-18EF9993FCE4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de-DE" sz="24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5685C-D66D-4464-97FA-EC749AFE9868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de-DE"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es Bi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120A5-E3F8-43F0-9062-CC7CB8126D4A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EA33E-481F-4B3E-82F0-365888012A4B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ier Bilder mit Beschriftung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de-DE"/>
              <a:pPr/>
              <a:t>17.07.2016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5958A-629B-45D4-AB87-F277C70CA681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mit Beschriftung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E9BD7-5494-4D2D-A0B0-FC60775E4210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Bilder mit Beschriftung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4C860-D043-43FF-A802-960BBB2F1DCF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wechselnde Bilder mit Beschriftung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744CA-0577-4A77-B0BD-ED5AE1BA048F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3"/>
          </p:nvPr>
        </p:nvSpPr>
        <p:spPr>
          <a:xfrm rot="303383">
            <a:off x="9421904" y="668133"/>
            <a:ext cx="2383957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CBF6-84A5-45A0-A5C1-39499F6BC786}" type="datetime1">
              <a:rPr lang="de-DE" smtClean="0"/>
              <a:pPr/>
              <a:t>17.07.2016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210354" y="5637363"/>
            <a:ext cx="6524446" cy="819707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09. Juli 2016 im Furtwänglerpark zur 200 Jahrfeier der Heimatvereine Salzburg bei Österreich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ÄGYPTISCHE VERKOSTUNG </a:t>
            </a:r>
            <a:endParaRPr lang="de-DE" dirty="0"/>
          </a:p>
        </p:txBody>
      </p:sp>
      <p:pic>
        <p:nvPicPr>
          <p:cNvPr id="12" name="Bildplatzhalter 11" descr="IMG_20160709_10234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21881" r="21881"/>
          <a:stretch>
            <a:fillRect/>
          </a:stretch>
        </p:blipFill>
        <p:spPr/>
      </p:pic>
      <p:pic>
        <p:nvPicPr>
          <p:cNvPr id="15" name="Bildplatzhalter 14" descr="IMG_20160709_102317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1112" b="1111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IMG_20160709_10163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1190" b="2119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</a:t>
            </a:r>
            <a:br>
              <a:rPr lang="de-DE" dirty="0" smtClean="0"/>
            </a:br>
            <a:r>
              <a:rPr lang="de-DE" dirty="0" err="1" smtClean="0"/>
              <a:t>Kunsthanwerks</a:t>
            </a:r>
            <a:r>
              <a:rPr lang="de-DE" dirty="0" smtClean="0"/>
              <a:t>-Stand</a:t>
            </a:r>
            <a:endParaRPr lang="de-DE" dirty="0"/>
          </a:p>
        </p:txBody>
      </p:sp>
      <p:pic>
        <p:nvPicPr>
          <p:cNvPr id="8" name="Bildplatzhalter 7" descr="IMG_20160709_1023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78" r="1247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61514" y="3794827"/>
            <a:ext cx="4218184" cy="2549703"/>
          </a:xfrm>
        </p:spPr>
        <p:txBody>
          <a:bodyPr>
            <a:normAutofit/>
          </a:bodyPr>
          <a:lstStyle/>
          <a:p>
            <a:r>
              <a:rPr lang="de-DE" dirty="0" smtClean="0"/>
              <a:t>Alles auf engstem Raum</a:t>
            </a:r>
          </a:p>
          <a:p>
            <a:r>
              <a:rPr lang="de-DE" dirty="0" smtClean="0"/>
              <a:t>Die Skarabäus als Halskettchen mit gehäkeltem Band oder Goldkettchen</a:t>
            </a:r>
          </a:p>
          <a:p>
            <a:r>
              <a:rPr lang="de-DE" dirty="0" smtClean="0"/>
              <a:t>Die Tee-</a:t>
            </a:r>
            <a:r>
              <a:rPr lang="de-DE" dirty="0" err="1" smtClean="0"/>
              <a:t>Sackerl</a:t>
            </a:r>
            <a:r>
              <a:rPr lang="de-DE" dirty="0" smtClean="0"/>
              <a:t> mit Hibiskus-Tee</a:t>
            </a:r>
          </a:p>
          <a:p>
            <a:r>
              <a:rPr lang="de-DE" dirty="0" smtClean="0"/>
              <a:t>Die Organza-</a:t>
            </a:r>
            <a:r>
              <a:rPr lang="de-DE" dirty="0" err="1" smtClean="0"/>
              <a:t>Sackerl</a:t>
            </a:r>
            <a:r>
              <a:rPr lang="de-DE" dirty="0" smtClean="0"/>
              <a:t> mit den Stein-</a:t>
            </a:r>
            <a:r>
              <a:rPr lang="de-DE" dirty="0" err="1" smtClean="0"/>
              <a:t>Anch</a:t>
            </a:r>
            <a:r>
              <a:rPr lang="de-DE" dirty="0" smtClean="0"/>
              <a:t> als Anhänger</a:t>
            </a:r>
          </a:p>
          <a:p>
            <a:endParaRPr lang="de-DE" dirty="0" smtClean="0"/>
          </a:p>
        </p:txBody>
      </p:sp>
      <p:pic>
        <p:nvPicPr>
          <p:cNvPr id="9" name="Bildplatzhalter 8" descr="IMG_20160709_102402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2478" r="12478"/>
          <a:stretch>
            <a:fillRect/>
          </a:stretch>
        </p:blipFill>
        <p:spPr/>
      </p:pic>
      <p:pic>
        <p:nvPicPr>
          <p:cNvPr id="10" name="Bildplatzhalter 9" descr="IMG_20160709_102406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12478" r="12478"/>
          <a:stretch>
            <a:fillRect/>
          </a:stretch>
        </p:blipFill>
        <p:spPr/>
      </p:pic>
      <p:pic>
        <p:nvPicPr>
          <p:cNvPr id="11" name="Bildplatzhalter 10" descr="IMG_20160709_102410.jpg"/>
          <p:cNvPicPr>
            <a:picLocks noGrp="1" noChangeAspect="1"/>
          </p:cNvPicPr>
          <p:nvPr>
            <p:ph type="pic" idx="15"/>
          </p:nvPr>
        </p:nvPicPr>
        <p:blipFill>
          <a:blip r:embed="rId5" cstate="print"/>
          <a:srcRect l="12478" r="1247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</a:t>
            </a:r>
            <a:br>
              <a:rPr lang="de-DE" dirty="0" smtClean="0"/>
            </a:br>
            <a:r>
              <a:rPr lang="de-DE" dirty="0" smtClean="0"/>
              <a:t>Verkostungs-Stand </a:t>
            </a:r>
            <a:endParaRPr lang="de-DE" dirty="0"/>
          </a:p>
        </p:txBody>
      </p:sp>
      <p:pic>
        <p:nvPicPr>
          <p:cNvPr id="8" name="Bildplatzhalter 7" descr="IMG_20160709_1005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78" r="1247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1200" y="3956605"/>
            <a:ext cx="3798498" cy="2387926"/>
          </a:xfrm>
        </p:spPr>
        <p:txBody>
          <a:bodyPr>
            <a:normAutofit/>
          </a:bodyPr>
          <a:lstStyle/>
          <a:p>
            <a:r>
              <a:rPr lang="de-DE" dirty="0" smtClean="0"/>
              <a:t>Süßspeisen in den Keramik Abdeck Formen mit Deckel</a:t>
            </a:r>
          </a:p>
          <a:p>
            <a:r>
              <a:rPr lang="de-DE" dirty="0" smtClean="0"/>
              <a:t>Fool (Bohnen) und Linsen in den Töpfen</a:t>
            </a:r>
          </a:p>
          <a:p>
            <a:r>
              <a:rPr lang="de-DE" dirty="0" smtClean="0"/>
              <a:t>Soßen in den Pfannen und die Joghurt-Suppe in der Gulaschkanine.</a:t>
            </a:r>
          </a:p>
        </p:txBody>
      </p:sp>
      <p:pic>
        <p:nvPicPr>
          <p:cNvPr id="9" name="Bildplatzhalter 8" descr="IMG_20160709_100611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2478" r="12478"/>
          <a:stretch>
            <a:fillRect/>
          </a:stretch>
        </p:blipFill>
        <p:spPr/>
      </p:pic>
      <p:pic>
        <p:nvPicPr>
          <p:cNvPr id="10" name="Bildplatzhalter 9" descr="IMG_20160709_100631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12478" r="12478"/>
          <a:stretch>
            <a:fillRect/>
          </a:stretch>
        </p:blipFill>
        <p:spPr/>
      </p:pic>
      <p:pic>
        <p:nvPicPr>
          <p:cNvPr id="11" name="Bildplatzhalter 10" descr="IMG_20160709_100640.jpg"/>
          <p:cNvPicPr>
            <a:picLocks noGrp="1" noChangeAspect="1"/>
          </p:cNvPicPr>
          <p:nvPr>
            <p:ph type="pic" idx="15"/>
          </p:nvPr>
        </p:nvPicPr>
        <p:blipFill>
          <a:blip r:embed="rId5" cstate="print"/>
          <a:srcRect l="12478" r="1247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IMG_20160709_10164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194" b="2194"/>
          <a:stretch>
            <a:fillRect/>
          </a:stretch>
        </p:blipFill>
        <p:spPr/>
      </p:pic>
      <p:pic>
        <p:nvPicPr>
          <p:cNvPr id="11" name="Bildplatzhalter 10" descr="IMG_20160709_101649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2180" b="2180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4648610" cy="1686464"/>
          </a:xfrm>
        </p:spPr>
        <p:txBody>
          <a:bodyPr>
            <a:normAutofit/>
          </a:bodyPr>
          <a:lstStyle/>
          <a:p>
            <a:pPr algn="r"/>
            <a:r>
              <a:rPr lang="de-DE" dirty="0" smtClean="0"/>
              <a:t>Ein vielfältiges, buntes Fest in der Altstadt von Salzburg.</a:t>
            </a:r>
          </a:p>
          <a:p>
            <a:pPr algn="r"/>
            <a:r>
              <a:rPr lang="de-DE" dirty="0" smtClean="0"/>
              <a:t>Wir waren im </a:t>
            </a:r>
            <a:r>
              <a:rPr lang="de-DE" dirty="0" err="1" smtClean="0"/>
              <a:t>Fürtwänglerpark</a:t>
            </a:r>
            <a:r>
              <a:rPr lang="de-DE" dirty="0" smtClean="0"/>
              <a:t> gegenüber der Hauptbühne.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15"/>
          </p:nvPr>
        </p:nvSpPr>
        <p:spPr>
          <a:xfrm>
            <a:off x="6274191" y="4485736"/>
            <a:ext cx="4546209" cy="1686464"/>
          </a:xfrm>
        </p:spPr>
        <p:txBody>
          <a:bodyPr/>
          <a:lstStyle/>
          <a:p>
            <a:r>
              <a:rPr lang="de-DE" dirty="0" smtClean="0"/>
              <a:t>Es kamen einige Heimatvereine aus den verschiedensten Gegenden der Welt mit einem Sitz in Salzburg.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Brasilianischen Stand</a:t>
            </a:r>
            <a:endParaRPr lang="de-DE" dirty="0"/>
          </a:p>
        </p:txBody>
      </p:sp>
      <p:pic>
        <p:nvPicPr>
          <p:cNvPr id="5" name="Bildplatzhalter 4" descr="IMG_20160709_1019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79" r="18379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Ein breites Verkostungsangebot an Speisen zum Kosten und genießen für die Besucher.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IMG_20160622_12430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194" b="2194"/>
          <a:stretch>
            <a:fillRect/>
          </a:stretch>
        </p:blipFill>
        <p:spPr/>
      </p:pic>
      <p:pic>
        <p:nvPicPr>
          <p:cNvPr id="7" name="Bildplatzhalter 6" descr="IMG_20160622_12443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2180" b="2180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72361" y="4485736"/>
            <a:ext cx="4620475" cy="1686464"/>
          </a:xfrm>
        </p:spPr>
        <p:txBody>
          <a:bodyPr/>
          <a:lstStyle/>
          <a:p>
            <a:pPr algn="r"/>
            <a:r>
              <a:rPr lang="de-DE" dirty="0" smtClean="0"/>
              <a:t>Unsere </a:t>
            </a:r>
            <a:r>
              <a:rPr lang="de-DE" dirty="0" err="1" smtClean="0"/>
              <a:t>Skarabäusanhänger</a:t>
            </a:r>
            <a:r>
              <a:rPr lang="de-DE" dirty="0" smtClean="0"/>
              <a:t> mit Faden oder Goldkettchen.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5"/>
          </p:nvPr>
        </p:nvSpPr>
        <p:spPr>
          <a:xfrm>
            <a:off x="6231988" y="4485736"/>
            <a:ext cx="4248443" cy="1686464"/>
          </a:xfrm>
        </p:spPr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Anch</a:t>
            </a:r>
            <a:r>
              <a:rPr lang="de-DE" dirty="0" smtClean="0"/>
              <a:t> als Anhänger mit einem gehäkelten Band.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16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" y="827088"/>
            <a:ext cx="4853636" cy="114386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Rechts die Ägyptische Fahne am Stand </a:t>
            </a:r>
            <a:endParaRPr lang="de-DE" dirty="0"/>
          </a:p>
        </p:txBody>
      </p:sp>
      <p:pic>
        <p:nvPicPr>
          <p:cNvPr id="7" name="Bildplatzhalter 6" descr="IMG_20160709_1023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562" b="3562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18317" y="4651001"/>
            <a:ext cx="4814978" cy="147899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Links die Vorbereitungen und das Warten auf die Besucher</a:t>
            </a:r>
            <a:endParaRPr lang="de-DE" sz="2400" dirty="0"/>
          </a:p>
        </p:txBody>
      </p:sp>
      <p:pic>
        <p:nvPicPr>
          <p:cNvPr id="10" name="Bildplatzhalter 9" descr="IMG_20160709_101636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21325" r="21325"/>
          <a:stretch>
            <a:fillRect/>
          </a:stretch>
        </p:blipFill>
        <p:spPr/>
      </p:pic>
      <p:pic>
        <p:nvPicPr>
          <p:cNvPr id="11" name="Bildplatzhalter 10" descr="IMG_20160709_101802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21325" r="2132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709942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3008" y="3315744"/>
            <a:ext cx="5670061" cy="1143869"/>
          </a:xfrm>
        </p:spPr>
        <p:txBody>
          <a:bodyPr>
            <a:normAutofit/>
          </a:bodyPr>
          <a:lstStyle/>
          <a:p>
            <a:r>
              <a:rPr lang="de-DE" dirty="0" smtClean="0"/>
              <a:t>Zum Abschluss noch ein kleiner Rundblick!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5641146" y="4825320"/>
            <a:ext cx="6147580" cy="1462938"/>
          </a:xfrm>
        </p:spPr>
        <p:txBody>
          <a:bodyPr>
            <a:normAutofit/>
          </a:bodyPr>
          <a:lstStyle/>
          <a:p>
            <a:r>
              <a:rPr lang="de-DE" dirty="0" err="1" smtClean="0"/>
              <a:t>Großes</a:t>
            </a:r>
            <a:r>
              <a:rPr lang="de-DE" dirty="0" smtClean="0"/>
              <a:t> Bild nach </a:t>
            </a:r>
            <a:r>
              <a:rPr lang="de-DE" dirty="0" err="1" smtClean="0"/>
              <a:t>St.Peter</a:t>
            </a:r>
            <a:r>
              <a:rPr lang="de-DE" dirty="0" smtClean="0"/>
              <a:t> und zur Franziskanerkirche.</a:t>
            </a:r>
          </a:p>
          <a:p>
            <a:r>
              <a:rPr lang="de-DE" dirty="0" smtClean="0"/>
              <a:t>Oben größeres Bild in den Furtwänglerpark</a:t>
            </a:r>
          </a:p>
          <a:p>
            <a:r>
              <a:rPr lang="de-DE" dirty="0" smtClean="0"/>
              <a:t>Kleines Bild ein Brunnen vor dem Park.</a:t>
            </a:r>
            <a:endParaRPr lang="de-DE" dirty="0"/>
          </a:p>
        </p:txBody>
      </p:sp>
      <p:pic>
        <p:nvPicPr>
          <p:cNvPr id="8" name="Bildplatzhalter 7" descr="IMG_20160629_181138.jpg"/>
          <p:cNvPicPr>
            <a:picLocks noGrp="1" noChangeAspect="1"/>
          </p:cNvPicPr>
          <p:nvPr>
            <p:ph type="pic" idx="14"/>
          </p:nvPr>
        </p:nvPicPr>
        <p:blipFill>
          <a:blip r:embed="rId2" cstate="print"/>
          <a:srcRect l="8" r="8"/>
          <a:stretch>
            <a:fillRect/>
          </a:stretch>
        </p:blipFill>
        <p:spPr/>
      </p:pic>
      <p:pic>
        <p:nvPicPr>
          <p:cNvPr id="9" name="Bildplatzhalter 8" descr="IMG_20160629_181236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20061" r="20061"/>
          <a:stretch>
            <a:fillRect/>
          </a:stretch>
        </p:blipFill>
        <p:spPr>
          <a:xfrm rot="303383">
            <a:off x="9695087" y="665163"/>
            <a:ext cx="2036762" cy="2551112"/>
          </a:xfrm>
        </p:spPr>
      </p:pic>
      <p:pic>
        <p:nvPicPr>
          <p:cNvPr id="7" name="Bildplatzhalter 6" descr="IMG_20160629_181308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8429" r="1842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4732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um 'Kreide'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180</Words>
  <Application>Microsoft Office PowerPoint</Application>
  <PresentationFormat>Benutzerdefiniert</PresentationFormat>
  <Paragraphs>24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Album 'Kreide'</vt:lpstr>
      <vt:lpstr>ÄGYPTISCHE VERKOSTUNG </vt:lpstr>
      <vt:lpstr>Folie 2</vt:lpstr>
      <vt:lpstr>Unser Kunsthanwerks-Stand</vt:lpstr>
      <vt:lpstr>Unser  Verkostungs-Stand </vt:lpstr>
      <vt:lpstr>Folie 5</vt:lpstr>
      <vt:lpstr>Brasilianischen Stand</vt:lpstr>
      <vt:lpstr>Folie 7</vt:lpstr>
      <vt:lpstr>Rechts die Ägyptische Fahne am Stand </vt:lpstr>
      <vt:lpstr>Zum Abschluss noch ein kleiner Rundblick!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2013-07-12T19:21:26Z</dcterms:created>
  <dcterms:modified xsi:type="dcterms:W3CDTF">2016-07-17T12:05:36Z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